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handoutMasterIdLst>
    <p:handoutMasterId r:id="rId26"/>
  </p:handoutMasterIdLst>
  <p:sldIdLst>
    <p:sldId id="256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57" r:id="rId24"/>
    <p:sldId id="258" r:id="rId25"/>
  </p:sldIdLst>
  <p:sldSz cx="12192000" cy="6858000"/>
  <p:notesSz cx="6858000" cy="9144000"/>
  <p:embeddedFontLst>
    <p:embeddedFont>
      <p:font typeface="Curse of the Zombie" panose="02000500000000000000" pitchFamily="2" charset="0"/>
      <p:regular r:id="rId27"/>
    </p:embeddedFont>
    <p:embeddedFont>
      <p:font typeface="Dream MMA" pitchFamily="2" charset="0"/>
      <p:regular r:id="rId28"/>
    </p:embeddedFont>
    <p:embeddedFont>
      <p:font typeface="Space Comics" panose="03000600000000000000" pitchFamily="66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Light" panose="00000400000000000000" pitchFamily="50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</p14:sldIdLst>
        </p14:section>
        <p14:section name="Film" id="{3CADE822-0493-4A8B-9F54-BD7B2CA48B84}">
          <p14:sldIdLst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Presentation Conclusion" id="{FE564FED-2148-4F30-8B2A-48075F4DDDAF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82" d="100"/>
          <a:sy n="82" d="100"/>
        </p:scale>
        <p:origin x="11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47918" y="-174813"/>
            <a:ext cx="12648576" cy="737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934044"/>
            <a:ext cx="10964779" cy="1660217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Travis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Moore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Montserrat Light" panose="00000400000000000000" pitchFamily="50" charset="0"/>
              </a:rPr>
              <a:t>FLM151F16-B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9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3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1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7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8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2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7" y="325566"/>
            <a:ext cx="10930826" cy="61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9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6185"/>
            <a:ext cx="10964779" cy="1140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ontserrat Light" panose="00000400000000000000" pitchFamily="50" charset="0"/>
              </a:rPr>
              <a:t>CREDITS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1606062"/>
            <a:ext cx="9144000" cy="456027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ACTORS:</a:t>
            </a:r>
          </a:p>
          <a:p>
            <a:pPr algn="l"/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Auston Lindsay						as himself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Bryan Willy							as himself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DIRECTOR: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Travis Moore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20308" y="1386785"/>
            <a:ext cx="37162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3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44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325566"/>
            <a:ext cx="10930824" cy="61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8" y="325566"/>
            <a:ext cx="10930824" cy="61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9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9" y="325566"/>
            <a:ext cx="10930822" cy="61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0" y="325566"/>
            <a:ext cx="10930820" cy="61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643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7</Words>
  <Application>Microsoft Office PowerPoint</Application>
  <PresentationFormat>Widescreen</PresentationFormat>
  <Paragraphs>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Curse of the Zombie</vt:lpstr>
      <vt:lpstr>Arial</vt:lpstr>
      <vt:lpstr>Dream MMA</vt:lpstr>
      <vt:lpstr>Space Comics</vt:lpstr>
      <vt:lpstr>Calibri</vt:lpstr>
      <vt:lpstr>Montserrat Light</vt:lpstr>
      <vt:lpstr>Presentation_Master</vt:lpstr>
      <vt:lpstr>Concept01_Master</vt:lpstr>
      <vt:lpstr>Concept02_Master</vt:lpstr>
      <vt:lpstr>Concept03_Master</vt:lpstr>
      <vt:lpstr>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F16_FLM151b_Beeson_Travis_Moore_P06</dc:title>
  <dc:creator>Travis Moore</dc:creator>
  <cp:keywords>DigiPen;Kent Beeson;FLM151</cp:keywords>
  <cp:lastModifiedBy>Travis Moore</cp:lastModifiedBy>
  <cp:revision>71</cp:revision>
  <dcterms:created xsi:type="dcterms:W3CDTF">2016-09-19T19:42:34Z</dcterms:created>
  <dcterms:modified xsi:type="dcterms:W3CDTF">2016-10-19T03:34:12Z</dcterms:modified>
</cp:coreProperties>
</file>